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7F572-1E10-43A7-8B74-4C86086C2190}" type="datetimeFigureOut">
              <a:rPr lang="en-AU" smtClean="0"/>
              <a:t>18/11/2015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49F8C-9610-4104-BF65-586701FD4BC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0977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342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5522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012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0915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53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7071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8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6849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9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5092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10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5047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366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0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915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3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6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5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10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5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0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3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18/11/2015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49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Turn to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3257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92834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us, hold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 us, cleanse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us, forgive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us with Your peace.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54493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Turn to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259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492834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us, hold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 us, cleanse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us, forgive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us with Your peace.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54493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We Turn to You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3980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01812"/>
            <a:ext cx="8534400" cy="165437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Have I shared my life with others,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Shared myself and what I own?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we turn to you and pray.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546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078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us, hold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 us, cleanse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us, forgive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us with Your peace.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442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01812"/>
            <a:ext cx="8534400" cy="165437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Am I truthful when I speak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always honest with myself?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we turn to you and pray.</a:t>
            </a: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45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078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us, hold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 us, cleanse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us, forgive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us with Your peace.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15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01812"/>
            <a:ext cx="8534400" cy="165437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Have I helped all those I could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 cared for them with love?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we turn to you and pray.</a:t>
            </a: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093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350780"/>
            <a:ext cx="8458200" cy="2156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Help us, hold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Heal us, cleanse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Open us, forgive us,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Fill us with Your peace.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173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601812"/>
            <a:ext cx="8534400" cy="165437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When I’m hurt </a:t>
            </a:r>
            <a:r>
              <a:rPr lang="en-AU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 I forgive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Just as I’m forgiven now?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we turn to you and pray.</a:t>
            </a: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2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Office PowerPoint</Application>
  <PresentationFormat>Widescreen</PresentationFormat>
  <Paragraphs>54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2015-11-18T11:02:25Z</dcterms:created>
  <dcterms:modified xsi:type="dcterms:W3CDTF">2015-11-18T11:02:39Z</dcterms:modified>
</cp:coreProperties>
</file>